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3" r:id="rId4"/>
    <p:sldId id="288" r:id="rId5"/>
    <p:sldId id="292" r:id="rId6"/>
    <p:sldId id="289" r:id="rId7"/>
    <p:sldId id="290" r:id="rId8"/>
    <p:sldId id="291" r:id="rId9"/>
    <p:sldId id="266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우 창희" userId="8e199b0713b82f33" providerId="LiveId" clId="{DEA1484A-F918-43B5-873D-F5CFB1BBC437}"/>
    <pc:docChg chg="delSld">
      <pc:chgData name="우 창희" userId="8e199b0713b82f33" providerId="LiveId" clId="{DEA1484A-F918-43B5-873D-F5CFB1BBC437}" dt="2022-05-11T05:53:50.940" v="0" actId="47"/>
      <pc:docMkLst>
        <pc:docMk/>
      </pc:docMkLst>
      <pc:sldChg chg="del">
        <pc:chgData name="우 창희" userId="8e199b0713b82f33" providerId="LiveId" clId="{DEA1484A-F918-43B5-873D-F5CFB1BBC437}" dt="2022-05-11T05:53:50.940" v="0" actId="47"/>
        <pc:sldMkLst>
          <pc:docMk/>
          <pc:sldMk cId="3167482379" sldId="293"/>
        </pc:sldMkLst>
      </pc:sldChg>
    </pc:docChg>
  </pc:docChgLst>
  <pc:docChgLst>
    <pc:chgData name="우 창희" userId="8e199b0713b82f33" providerId="LiveId" clId="{14D2A5BE-73C1-4FF0-9A98-73533B167374}"/>
    <pc:docChg chg="undo redo custSel addSld delSld modSld sldOrd">
      <pc:chgData name="우 창희" userId="8e199b0713b82f33" providerId="LiveId" clId="{14D2A5BE-73C1-4FF0-9A98-73533B167374}" dt="2022-05-09T04:09:03.372" v="115" actId="478"/>
      <pc:docMkLst>
        <pc:docMk/>
      </pc:docMkLst>
      <pc:sldChg chg="modSp mod">
        <pc:chgData name="우 창희" userId="8e199b0713b82f33" providerId="LiveId" clId="{14D2A5BE-73C1-4FF0-9A98-73533B167374}" dt="2022-05-09T04:08:14.668" v="114" actId="20577"/>
        <pc:sldMkLst>
          <pc:docMk/>
          <pc:sldMk cId="1572742995" sldId="260"/>
        </pc:sldMkLst>
        <pc:spChg chg="mod">
          <ac:chgData name="우 창희" userId="8e199b0713b82f33" providerId="LiveId" clId="{14D2A5BE-73C1-4FF0-9A98-73533B167374}" dt="2022-05-09T04:08:14.668" v="114" actId="20577"/>
          <ac:spMkLst>
            <pc:docMk/>
            <pc:sldMk cId="1572742995" sldId="260"/>
            <ac:spMk id="22" creationId="{A822278D-6021-420A-8428-878080CC967A}"/>
          </ac:spMkLst>
        </pc:spChg>
      </pc:sldChg>
      <pc:sldChg chg="delSp mod">
        <pc:chgData name="우 창희" userId="8e199b0713b82f33" providerId="LiveId" clId="{14D2A5BE-73C1-4FF0-9A98-73533B167374}" dt="2022-05-09T04:07:59.585" v="79" actId="478"/>
        <pc:sldMkLst>
          <pc:docMk/>
          <pc:sldMk cId="106154708" sldId="261"/>
        </pc:sldMkLst>
        <pc:spChg chg="del">
          <ac:chgData name="우 창희" userId="8e199b0713b82f33" providerId="LiveId" clId="{14D2A5BE-73C1-4FF0-9A98-73533B167374}" dt="2022-05-09T04:07:57.412" v="77" actId="478"/>
          <ac:spMkLst>
            <pc:docMk/>
            <pc:sldMk cId="106154708" sldId="261"/>
            <ac:spMk id="16" creationId="{D815D7E5-60ED-43DF-A965-981DE5CCE4E8}"/>
          </ac:spMkLst>
        </pc:spChg>
        <pc:spChg chg="del">
          <ac:chgData name="우 창희" userId="8e199b0713b82f33" providerId="LiveId" clId="{14D2A5BE-73C1-4FF0-9A98-73533B167374}" dt="2022-05-09T04:07:58.552" v="78" actId="478"/>
          <ac:spMkLst>
            <pc:docMk/>
            <pc:sldMk cId="106154708" sldId="261"/>
            <ac:spMk id="17" creationId="{80878532-1B29-4755-8161-781DC10241C0}"/>
          </ac:spMkLst>
        </pc:spChg>
        <pc:spChg chg="del">
          <ac:chgData name="우 창희" userId="8e199b0713b82f33" providerId="LiveId" clId="{14D2A5BE-73C1-4FF0-9A98-73533B167374}" dt="2022-05-09T04:07:59.585" v="79" actId="478"/>
          <ac:spMkLst>
            <pc:docMk/>
            <pc:sldMk cId="106154708" sldId="261"/>
            <ac:spMk id="18" creationId="{82AC1990-BFF3-4AA5-95DC-8A41214D61CA}"/>
          </ac:spMkLst>
        </pc:spChg>
      </pc:sldChg>
      <pc:sldChg chg="delSp mod">
        <pc:chgData name="우 창희" userId="8e199b0713b82f33" providerId="LiveId" clId="{14D2A5BE-73C1-4FF0-9A98-73533B167374}" dt="2022-05-09T03:59:51.530" v="1" actId="478"/>
        <pc:sldMkLst>
          <pc:docMk/>
          <pc:sldMk cId="3451089084" sldId="263"/>
        </pc:sldMkLst>
        <pc:spChg chg="del">
          <ac:chgData name="우 창희" userId="8e199b0713b82f33" providerId="LiveId" clId="{14D2A5BE-73C1-4FF0-9A98-73533B167374}" dt="2022-05-09T03:59:51.530" v="1" actId="478"/>
          <ac:spMkLst>
            <pc:docMk/>
            <pc:sldMk cId="3451089084" sldId="263"/>
            <ac:spMk id="4" creationId="{8E877FB6-6DE1-44E4-8EF8-7160153CD120}"/>
          </ac:spMkLst>
        </pc:spChg>
        <pc:spChg chg="del">
          <ac:chgData name="우 창희" userId="8e199b0713b82f33" providerId="LiveId" clId="{14D2A5BE-73C1-4FF0-9A98-73533B167374}" dt="2022-05-09T03:59:49.909" v="0" actId="478"/>
          <ac:spMkLst>
            <pc:docMk/>
            <pc:sldMk cId="3451089084" sldId="263"/>
            <ac:spMk id="5" creationId="{8DD25DEC-4F15-4754-B254-3D7F6BCAC00C}"/>
          </ac:spMkLst>
        </pc:spChg>
      </pc:sldChg>
      <pc:sldChg chg="delSp mod">
        <pc:chgData name="우 창희" userId="8e199b0713b82f33" providerId="LiveId" clId="{14D2A5BE-73C1-4FF0-9A98-73533B167374}" dt="2022-05-09T04:09:03.372" v="115" actId="478"/>
        <pc:sldMkLst>
          <pc:docMk/>
          <pc:sldMk cId="1068211329" sldId="266"/>
        </pc:sldMkLst>
        <pc:spChg chg="del">
          <ac:chgData name="우 창희" userId="8e199b0713b82f33" providerId="LiveId" clId="{14D2A5BE-73C1-4FF0-9A98-73533B167374}" dt="2022-05-09T04:09:03.372" v="115" actId="478"/>
          <ac:spMkLst>
            <pc:docMk/>
            <pc:sldMk cId="1068211329" sldId="266"/>
            <ac:spMk id="11" creationId="{DD6DC040-1911-4DE1-B7BA-8D50B20BC5F8}"/>
          </ac:spMkLst>
        </pc:spChg>
      </pc:sldChg>
      <pc:sldChg chg="addSp delSp modSp mod delAnim">
        <pc:chgData name="우 창희" userId="8e199b0713b82f33" providerId="LiveId" clId="{14D2A5BE-73C1-4FF0-9A98-73533B167374}" dt="2022-05-09T04:06:45.179" v="69" actId="1076"/>
        <pc:sldMkLst>
          <pc:docMk/>
          <pc:sldMk cId="2151934281" sldId="288"/>
        </pc:sldMkLst>
        <pc:spChg chg="add del">
          <ac:chgData name="우 창희" userId="8e199b0713b82f33" providerId="LiveId" clId="{14D2A5BE-73C1-4FF0-9A98-73533B167374}" dt="2022-05-09T04:04:04.923" v="46" actId="478"/>
          <ac:spMkLst>
            <pc:docMk/>
            <pc:sldMk cId="2151934281" sldId="288"/>
            <ac:spMk id="4" creationId="{8E877FB6-6DE1-44E4-8EF8-7160153CD120}"/>
          </ac:spMkLst>
        </pc:spChg>
        <pc:spChg chg="add del">
          <ac:chgData name="우 창희" userId="8e199b0713b82f33" providerId="LiveId" clId="{14D2A5BE-73C1-4FF0-9A98-73533B167374}" dt="2022-05-09T04:04:06.559" v="47" actId="478"/>
          <ac:spMkLst>
            <pc:docMk/>
            <pc:sldMk cId="2151934281" sldId="288"/>
            <ac:spMk id="5" creationId="{8DD25DEC-4F15-4754-B254-3D7F6BCAC00C}"/>
          </ac:spMkLst>
        </pc:spChg>
        <pc:picChg chg="add mod">
          <ac:chgData name="우 창희" userId="8e199b0713b82f33" providerId="LiveId" clId="{14D2A5BE-73C1-4FF0-9A98-73533B167374}" dt="2022-05-09T04:06:42.892" v="67" actId="1076"/>
          <ac:picMkLst>
            <pc:docMk/>
            <pc:sldMk cId="2151934281" sldId="288"/>
            <ac:picMk id="7" creationId="{EB601F6F-5374-2A53-6027-28D79C9DB29C}"/>
          </ac:picMkLst>
        </pc:picChg>
        <pc:picChg chg="add mod">
          <ac:chgData name="우 창희" userId="8e199b0713b82f33" providerId="LiveId" clId="{14D2A5BE-73C1-4FF0-9A98-73533B167374}" dt="2022-05-09T04:06:43.994" v="68" actId="1076"/>
          <ac:picMkLst>
            <pc:docMk/>
            <pc:sldMk cId="2151934281" sldId="288"/>
            <ac:picMk id="9" creationId="{31986DC7-FE44-0862-2BFF-D45FDA46F774}"/>
          </ac:picMkLst>
        </pc:picChg>
        <pc:picChg chg="del">
          <ac:chgData name="우 창희" userId="8e199b0713b82f33" providerId="LiveId" clId="{14D2A5BE-73C1-4FF0-9A98-73533B167374}" dt="2022-05-09T04:00:37.672" v="2" actId="478"/>
          <ac:picMkLst>
            <pc:docMk/>
            <pc:sldMk cId="2151934281" sldId="288"/>
            <ac:picMk id="10" creationId="{00000000-0000-0000-0000-000000000000}"/>
          </ac:picMkLst>
        </pc:picChg>
        <pc:picChg chg="del mod">
          <ac:chgData name="우 창희" userId="8e199b0713b82f33" providerId="LiveId" clId="{14D2A5BE-73C1-4FF0-9A98-73533B167374}" dt="2022-05-09T04:02:03.921" v="9" actId="478"/>
          <ac:picMkLst>
            <pc:docMk/>
            <pc:sldMk cId="2151934281" sldId="288"/>
            <ac:picMk id="11" creationId="{00000000-0000-0000-0000-000000000000}"/>
          </ac:picMkLst>
        </pc:picChg>
        <pc:picChg chg="add mod">
          <ac:chgData name="우 창희" userId="8e199b0713b82f33" providerId="LiveId" clId="{14D2A5BE-73C1-4FF0-9A98-73533B167374}" dt="2022-05-09T04:06:45.179" v="69" actId="1076"/>
          <ac:picMkLst>
            <pc:docMk/>
            <pc:sldMk cId="2151934281" sldId="288"/>
            <ac:picMk id="13" creationId="{82D66BE2-4652-9C40-E5F6-EE6147D14073}"/>
          </ac:picMkLst>
        </pc:picChg>
      </pc:sldChg>
      <pc:sldChg chg="addSp delSp modSp mod ord delAnim">
        <pc:chgData name="우 창희" userId="8e199b0713b82f33" providerId="LiveId" clId="{14D2A5BE-73C1-4FF0-9A98-73533B167374}" dt="2022-05-09T04:06:01.775" v="62" actId="1076"/>
        <pc:sldMkLst>
          <pc:docMk/>
          <pc:sldMk cId="1431170508" sldId="289"/>
        </pc:sldMkLst>
        <pc:spChg chg="add del">
          <ac:chgData name="우 창희" userId="8e199b0713b82f33" providerId="LiveId" clId="{14D2A5BE-73C1-4FF0-9A98-73533B167374}" dt="2022-05-09T04:03:19.751" v="24" actId="478"/>
          <ac:spMkLst>
            <pc:docMk/>
            <pc:sldMk cId="1431170508" sldId="289"/>
            <ac:spMk id="2" creationId="{0546E572-061A-4F66-860A-EA1641AD3DE2}"/>
          </ac:spMkLst>
        </pc:spChg>
        <pc:spChg chg="add del">
          <ac:chgData name="우 창희" userId="8e199b0713b82f33" providerId="LiveId" clId="{14D2A5BE-73C1-4FF0-9A98-73533B167374}" dt="2022-05-09T04:03:56.513" v="44" actId="478"/>
          <ac:spMkLst>
            <pc:docMk/>
            <pc:sldMk cId="1431170508" sldId="289"/>
            <ac:spMk id="4" creationId="{8E877FB6-6DE1-44E4-8EF8-7160153CD120}"/>
          </ac:spMkLst>
        </pc:spChg>
        <pc:spChg chg="add del">
          <ac:chgData name="우 창희" userId="8e199b0713b82f33" providerId="LiveId" clId="{14D2A5BE-73C1-4FF0-9A98-73533B167374}" dt="2022-05-09T04:03:58.549" v="45" actId="478"/>
          <ac:spMkLst>
            <pc:docMk/>
            <pc:sldMk cId="1431170508" sldId="289"/>
            <ac:spMk id="5" creationId="{8DD25DEC-4F15-4754-B254-3D7F6BCAC00C}"/>
          </ac:spMkLst>
        </pc:spChg>
        <pc:picChg chg="del">
          <ac:chgData name="우 창희" userId="8e199b0713b82f33" providerId="LiveId" clId="{14D2A5BE-73C1-4FF0-9A98-73533B167374}" dt="2022-05-09T04:02:24.709" v="12" actId="478"/>
          <ac:picMkLst>
            <pc:docMk/>
            <pc:sldMk cId="1431170508" sldId="289"/>
            <ac:picMk id="7" creationId="{00000000-0000-0000-0000-000000000000}"/>
          </ac:picMkLst>
        </pc:picChg>
        <pc:picChg chg="del">
          <ac:chgData name="우 창희" userId="8e199b0713b82f33" providerId="LiveId" clId="{14D2A5BE-73C1-4FF0-9A98-73533B167374}" dt="2022-05-09T04:02:33.807" v="15" actId="478"/>
          <ac:picMkLst>
            <pc:docMk/>
            <pc:sldMk cId="1431170508" sldId="289"/>
            <ac:picMk id="8" creationId="{00000000-0000-0000-0000-000000000000}"/>
          </ac:picMkLst>
        </pc:picChg>
        <pc:picChg chg="del">
          <ac:chgData name="우 창희" userId="8e199b0713b82f33" providerId="LiveId" clId="{14D2A5BE-73C1-4FF0-9A98-73533B167374}" dt="2022-05-09T04:03:02.659" v="19" actId="478"/>
          <ac:picMkLst>
            <pc:docMk/>
            <pc:sldMk cId="1431170508" sldId="289"/>
            <ac:picMk id="9" creationId="{00000000-0000-0000-0000-000000000000}"/>
          </ac:picMkLst>
        </pc:picChg>
        <pc:picChg chg="add del mod">
          <ac:chgData name="우 창희" userId="8e199b0713b82f33" providerId="LiveId" clId="{14D2A5BE-73C1-4FF0-9A98-73533B167374}" dt="2022-05-09T04:06:01.775" v="62" actId="1076"/>
          <ac:picMkLst>
            <pc:docMk/>
            <pc:sldMk cId="1431170508" sldId="289"/>
            <ac:picMk id="10" creationId="{BC8FC4A0-1024-D573-6319-35C8A0FEA04D}"/>
          </ac:picMkLst>
        </pc:picChg>
        <pc:picChg chg="add mod">
          <ac:chgData name="우 창희" userId="8e199b0713b82f33" providerId="LiveId" clId="{14D2A5BE-73C1-4FF0-9A98-73533B167374}" dt="2022-05-09T04:06:01.775" v="62" actId="1076"/>
          <ac:picMkLst>
            <pc:docMk/>
            <pc:sldMk cId="1431170508" sldId="289"/>
            <ac:picMk id="12" creationId="{8A2AF9CF-751A-CF32-123A-BE871939F038}"/>
          </ac:picMkLst>
        </pc:picChg>
        <pc:picChg chg="add del mod">
          <ac:chgData name="우 창희" userId="8e199b0713b82f33" providerId="LiveId" clId="{14D2A5BE-73C1-4FF0-9A98-73533B167374}" dt="2022-05-09T04:04:13.203" v="48" actId="478"/>
          <ac:picMkLst>
            <pc:docMk/>
            <pc:sldMk cId="1431170508" sldId="289"/>
            <ac:picMk id="14" creationId="{544DDD8D-F0A2-969B-CE4A-8143A220F8E3}"/>
          </ac:picMkLst>
        </pc:picChg>
        <pc:picChg chg="add del mod">
          <ac:chgData name="우 창희" userId="8e199b0713b82f33" providerId="LiveId" clId="{14D2A5BE-73C1-4FF0-9A98-73533B167374}" dt="2022-05-09T04:05:55.839" v="60" actId="478"/>
          <ac:picMkLst>
            <pc:docMk/>
            <pc:sldMk cId="1431170508" sldId="289"/>
            <ac:picMk id="16" creationId="{5F4A0BFD-000E-1D9E-8CAB-4DA23EEC5E60}"/>
          </ac:picMkLst>
        </pc:picChg>
      </pc:sldChg>
      <pc:sldChg chg="addSp delSp modSp add mod">
        <pc:chgData name="우 창희" userId="8e199b0713b82f33" providerId="LiveId" clId="{14D2A5BE-73C1-4FF0-9A98-73533B167374}" dt="2022-05-09T04:05:11.509" v="59" actId="1076"/>
        <pc:sldMkLst>
          <pc:docMk/>
          <pc:sldMk cId="720784786" sldId="292"/>
        </pc:sldMkLst>
        <pc:picChg chg="add mod">
          <ac:chgData name="우 창희" userId="8e199b0713b82f33" providerId="LiveId" clId="{14D2A5BE-73C1-4FF0-9A98-73533B167374}" dt="2022-05-09T04:05:11.509" v="59" actId="1076"/>
          <ac:picMkLst>
            <pc:docMk/>
            <pc:sldMk cId="720784786" sldId="292"/>
            <ac:picMk id="5" creationId="{4AC4F42B-5FB3-D894-2158-51C4A8C8F084}"/>
          </ac:picMkLst>
        </pc:picChg>
        <pc:picChg chg="add mod">
          <ac:chgData name="우 창희" userId="8e199b0713b82f33" providerId="LiveId" clId="{14D2A5BE-73C1-4FF0-9A98-73533B167374}" dt="2022-05-09T04:04:53.553" v="56" actId="1076"/>
          <ac:picMkLst>
            <pc:docMk/>
            <pc:sldMk cId="720784786" sldId="292"/>
            <ac:picMk id="7" creationId="{F81BE24E-BB48-EE10-197C-DD8044D97C5B}"/>
          </ac:picMkLst>
        </pc:picChg>
        <pc:picChg chg="del">
          <ac:chgData name="우 창희" userId="8e199b0713b82f33" providerId="LiveId" clId="{14D2A5BE-73C1-4FF0-9A98-73533B167374}" dt="2022-05-09T04:04:39.308" v="52" actId="478"/>
          <ac:picMkLst>
            <pc:docMk/>
            <pc:sldMk cId="720784786" sldId="292"/>
            <ac:picMk id="10" creationId="{BC8FC4A0-1024-D573-6319-35C8A0FEA04D}"/>
          </ac:picMkLst>
        </pc:picChg>
        <pc:picChg chg="del">
          <ac:chgData name="우 창희" userId="8e199b0713b82f33" providerId="LiveId" clId="{14D2A5BE-73C1-4FF0-9A98-73533B167374}" dt="2022-05-09T04:04:39.736" v="53" actId="478"/>
          <ac:picMkLst>
            <pc:docMk/>
            <pc:sldMk cId="720784786" sldId="292"/>
            <ac:picMk id="12" creationId="{8A2AF9CF-751A-CF32-123A-BE871939F038}"/>
          </ac:picMkLst>
        </pc:picChg>
      </pc:sldChg>
      <pc:sldChg chg="addSp delSp modSp new del">
        <pc:chgData name="우 창희" userId="8e199b0713b82f33" providerId="LiveId" clId="{14D2A5BE-73C1-4FF0-9A98-73533B167374}" dt="2022-05-09T04:03:45.062" v="39" actId="680"/>
        <pc:sldMkLst>
          <pc:docMk/>
          <pc:sldMk cId="1487894586" sldId="292"/>
        </pc:sldMkLst>
        <pc:picChg chg="add del mod">
          <ac:chgData name="우 창희" userId="8e199b0713b82f33" providerId="LiveId" clId="{14D2A5BE-73C1-4FF0-9A98-73533B167374}" dt="2022-05-09T04:03:38.476" v="31"/>
          <ac:picMkLst>
            <pc:docMk/>
            <pc:sldMk cId="1487894586" sldId="292"/>
            <ac:picMk id="2" creationId="{39ED4B97-80EE-76A9-12C4-EDBCA8040D84}"/>
          </ac:picMkLst>
        </pc:picChg>
        <pc:picChg chg="add del mod">
          <ac:chgData name="우 창희" userId="8e199b0713b82f33" providerId="LiveId" clId="{14D2A5BE-73C1-4FF0-9A98-73533B167374}" dt="2022-05-09T04:03:41.049" v="33"/>
          <ac:picMkLst>
            <pc:docMk/>
            <pc:sldMk cId="1487894586" sldId="292"/>
            <ac:picMk id="3" creationId="{CFDE65B6-6E0E-E48D-9E35-CC32CC935E63}"/>
          </ac:picMkLst>
        </pc:picChg>
      </pc:sldChg>
      <pc:sldChg chg="addSp modSp new mod">
        <pc:chgData name="우 창희" userId="8e199b0713b82f33" providerId="LiveId" clId="{14D2A5BE-73C1-4FF0-9A98-73533B167374}" dt="2022-05-09T04:07:49.022" v="76" actId="1076"/>
        <pc:sldMkLst>
          <pc:docMk/>
          <pc:sldMk cId="3167482379" sldId="293"/>
        </pc:sldMkLst>
        <pc:picChg chg="add mod">
          <ac:chgData name="우 창희" userId="8e199b0713b82f33" providerId="LiveId" clId="{14D2A5BE-73C1-4FF0-9A98-73533B167374}" dt="2022-05-09T04:07:37.763" v="72" actId="1076"/>
          <ac:picMkLst>
            <pc:docMk/>
            <pc:sldMk cId="3167482379" sldId="293"/>
            <ac:picMk id="3" creationId="{EB3C4B32-001D-B07C-7FBD-82C218CE1F51}"/>
          </ac:picMkLst>
        </pc:picChg>
        <pc:picChg chg="add mod">
          <ac:chgData name="우 창희" userId="8e199b0713b82f33" providerId="LiveId" clId="{14D2A5BE-73C1-4FF0-9A98-73533B167374}" dt="2022-05-09T04:07:49.022" v="76" actId="1076"/>
          <ac:picMkLst>
            <pc:docMk/>
            <pc:sldMk cId="3167482379" sldId="293"/>
            <ac:picMk id="5" creationId="{770D67B3-B03C-DE7B-BFAB-D6308345643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451161" y="2676872"/>
            <a:ext cx="3289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COOK KING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098505" y="4346555"/>
            <a:ext cx="3995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2018114038 </a:t>
            </a:r>
            <a:r>
              <a:rPr lang="ko-KR" altLang="en-US" sz="1600" dirty="0" err="1">
                <a:solidFill>
                  <a:schemeClr val="bg1"/>
                </a:solidFill>
              </a:rPr>
              <a:t>노신우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2018116368 </a:t>
            </a:r>
            <a:r>
              <a:rPr lang="ko-KR" altLang="en-US" sz="1600" dirty="0" err="1">
                <a:solidFill>
                  <a:schemeClr val="bg1"/>
                </a:solidFill>
              </a:rPr>
              <a:t>우창희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0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20220509 </a:t>
            </a:r>
            <a:r>
              <a:rPr lang="ko-KR" altLang="en-US" sz="1200" dirty="0">
                <a:solidFill>
                  <a:schemeClr val="bg1"/>
                </a:solidFill>
              </a:rPr>
              <a:t>응용프로그래밍</a:t>
            </a:r>
            <a:r>
              <a:rPr lang="en-US" altLang="ko-KR" sz="1200" dirty="0">
                <a:solidFill>
                  <a:schemeClr val="bg1"/>
                </a:solidFill>
              </a:rPr>
              <a:t>1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285741" cy="707886"/>
            <a:chOff x="294640" y="3596640"/>
            <a:chExt cx="228574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636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구현  화면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1852930" cy="707886"/>
            <a:chOff x="294640" y="3596640"/>
            <a:chExt cx="1852930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204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방향성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4371248" cy="707886"/>
            <a:chOff x="294640" y="3596640"/>
            <a:chExt cx="4371248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37224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초기 계획과 달라진 점들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초기화면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35" y="0"/>
            <a:ext cx="3193560" cy="67419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955" y="0"/>
            <a:ext cx="3141784" cy="663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세부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601F6F-5374-2A53-6027-28D79C9DB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26" y="0"/>
            <a:ext cx="3248526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986DC7-FE44-0862-2BFF-D45FDA46F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524" y="0"/>
            <a:ext cx="3248526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66BE2-4652-9C40-E5F6-EE6147D14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952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3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세부 화면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F4A0BFD-000E-1D9E-8CAB-4DA23EEC5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97" y="0"/>
            <a:ext cx="324852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C4F42B-5FB3-D894-2158-51C4A8C8F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660" y="0"/>
            <a:ext cx="3248526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1BE24E-BB48-EE10-197C-DD8044D97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223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8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세부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8FC4A0-1024-D573-6319-35C8A0FEA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96" y="0"/>
            <a:ext cx="3248526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2AF9CF-751A-CF32-123A-BE871939F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77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786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초기 계획과 달라진 점들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2092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noto"/>
              </a:rPr>
              <a:t>the differences from the initial plan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10268" y="1511886"/>
            <a:ext cx="9658360" cy="4195492"/>
            <a:chOff x="2159392" y="1302483"/>
            <a:chExt cx="7847834" cy="377217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7100B8-8C44-4182-BB3F-F98A768C7E16}"/>
                </a:ext>
              </a:extLst>
            </p:cNvPr>
            <p:cNvSpPr txBox="1"/>
            <p:nvPr/>
          </p:nvSpPr>
          <p:spPr>
            <a:xfrm flipH="1">
              <a:off x="2243298" y="1302483"/>
              <a:ext cx="2488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001</a:t>
              </a:r>
              <a:endPara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9C1C11-0397-4105-84F7-A55C1901835A}"/>
                </a:ext>
              </a:extLst>
            </p:cNvPr>
            <p:cNvSpPr txBox="1"/>
            <p:nvPr/>
          </p:nvSpPr>
          <p:spPr>
            <a:xfrm flipH="1">
              <a:off x="4859350" y="1302483"/>
              <a:ext cx="819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002</a:t>
              </a:r>
              <a:endPara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C0C3CA-3232-4C91-8F8E-5636A51CC28A}"/>
                </a:ext>
              </a:extLst>
            </p:cNvPr>
            <p:cNvSpPr txBox="1"/>
            <p:nvPr/>
          </p:nvSpPr>
          <p:spPr>
            <a:xfrm flipH="1">
              <a:off x="7475402" y="1302483"/>
              <a:ext cx="819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003</a:t>
              </a:r>
              <a:endPara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B654C19-A88D-4260-A0B6-7D701D3722FB}"/>
                </a:ext>
              </a:extLst>
            </p:cNvPr>
            <p:cNvSpPr/>
            <p:nvPr/>
          </p:nvSpPr>
          <p:spPr>
            <a:xfrm>
              <a:off x="2159392" y="1715951"/>
              <a:ext cx="2519028" cy="3358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545E26C-547B-4515-933F-7DC40CC7672A}"/>
                </a:ext>
              </a:extLst>
            </p:cNvPr>
            <p:cNvSpPr/>
            <p:nvPr/>
          </p:nvSpPr>
          <p:spPr>
            <a:xfrm>
              <a:off x="4823795" y="1715951"/>
              <a:ext cx="2519028" cy="33587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C5DABC-6DB6-478C-AE19-1CFA204533A6}"/>
                </a:ext>
              </a:extLst>
            </p:cNvPr>
            <p:cNvSpPr/>
            <p:nvPr/>
          </p:nvSpPr>
          <p:spPr>
            <a:xfrm>
              <a:off x="7488198" y="1715951"/>
              <a:ext cx="2519028" cy="33587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FD975A-58F7-27FC-5285-10E81E0BCA32}"/>
                </a:ext>
              </a:extLst>
            </p:cNvPr>
            <p:cNvSpPr txBox="1"/>
            <p:nvPr/>
          </p:nvSpPr>
          <p:spPr>
            <a:xfrm>
              <a:off x="2243298" y="1892290"/>
              <a:ext cx="218549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bg1"/>
                  </a:solidFill>
                </a:rPr>
                <a:t>어플에</a:t>
              </a:r>
              <a:r>
                <a:rPr lang="ko-KR" altLang="en-US" dirty="0">
                  <a:solidFill>
                    <a:schemeClr val="bg1"/>
                  </a:solidFill>
                </a:rPr>
                <a:t> 마켓 </a:t>
              </a:r>
              <a:r>
                <a:rPr lang="ko-KR" altLang="en-US" dirty="0" err="1">
                  <a:solidFill>
                    <a:schemeClr val="bg1"/>
                  </a:solidFill>
                </a:rPr>
                <a:t>컬리를</a:t>
              </a:r>
              <a:r>
                <a:rPr lang="ko-KR" altLang="en-US" dirty="0">
                  <a:solidFill>
                    <a:schemeClr val="bg1"/>
                  </a:solidFill>
                </a:rPr>
                <a:t> 연동할 </a:t>
              </a:r>
              <a:r>
                <a:rPr lang="ko-KR" altLang="en-US" dirty="0" err="1">
                  <a:solidFill>
                    <a:schemeClr val="bg1"/>
                  </a:solidFill>
                </a:rPr>
                <a:t>생각이였지만</a:t>
              </a:r>
              <a:r>
                <a:rPr lang="en-US" altLang="ko-KR" dirty="0">
                  <a:solidFill>
                    <a:schemeClr val="bg1"/>
                  </a:solidFill>
                </a:rPr>
                <a:t>, URL</a:t>
              </a:r>
              <a:r>
                <a:rPr lang="ko-KR" altLang="en-US" dirty="0">
                  <a:solidFill>
                    <a:schemeClr val="bg1"/>
                  </a:solidFill>
                </a:rPr>
                <a:t>구조 파악에 어려움을 겪어 </a:t>
              </a:r>
              <a:r>
                <a:rPr lang="en-US" altLang="ko-KR" dirty="0">
                  <a:solidFill>
                    <a:schemeClr val="bg1"/>
                  </a:solidFill>
                </a:rPr>
                <a:t>SSG</a:t>
              </a:r>
              <a:r>
                <a:rPr lang="ko-KR" altLang="en-US" dirty="0">
                  <a:solidFill>
                    <a:schemeClr val="bg1"/>
                  </a:solidFill>
                </a:rPr>
                <a:t> 연동으로 바꾸었다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07E330-35CF-763A-752F-196EA68AB056}"/>
                </a:ext>
              </a:extLst>
            </p:cNvPr>
            <p:cNvSpPr txBox="1"/>
            <p:nvPr/>
          </p:nvSpPr>
          <p:spPr>
            <a:xfrm>
              <a:off x="4990562" y="1892290"/>
              <a:ext cx="218549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어플 데이터베이스로 </a:t>
              </a:r>
              <a:r>
                <a:rPr lang="en-US" altLang="ko-KR" dirty="0">
                  <a:solidFill>
                    <a:schemeClr val="bg1"/>
                  </a:solidFill>
                </a:rPr>
                <a:t>firebase</a:t>
              </a:r>
              <a:r>
                <a:rPr lang="ko-KR" altLang="en-US" dirty="0">
                  <a:solidFill>
                    <a:schemeClr val="bg1"/>
                  </a:solidFill>
                </a:rPr>
                <a:t>를 이용할 </a:t>
              </a:r>
              <a:r>
                <a:rPr lang="ko-KR" altLang="en-US" dirty="0" err="1">
                  <a:solidFill>
                    <a:schemeClr val="bg1"/>
                  </a:solidFill>
                </a:rPr>
                <a:t>생각이였지만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어플 제작 과정에서 </a:t>
              </a:r>
              <a:r>
                <a:rPr lang="en-US" altLang="ko-KR" dirty="0">
                  <a:solidFill>
                    <a:schemeClr val="bg1"/>
                  </a:solidFill>
                </a:rPr>
                <a:t>SQLite</a:t>
              </a:r>
              <a:r>
                <a:rPr lang="ko-KR" altLang="en-US" dirty="0">
                  <a:solidFill>
                    <a:schemeClr val="bg1"/>
                  </a:solidFill>
                </a:rPr>
                <a:t>를 사용하게 되었다</a:t>
              </a:r>
              <a:r>
                <a:rPr lang="en-US" altLang="ko-KR" dirty="0">
                  <a:solidFill>
                    <a:schemeClr val="bg1"/>
                  </a:solidFill>
                </a:rPr>
                <a:t>. </a:t>
              </a:r>
              <a:r>
                <a:rPr lang="ko-KR" altLang="en-US" dirty="0">
                  <a:solidFill>
                    <a:schemeClr val="bg1"/>
                  </a:solidFill>
                </a:rPr>
                <a:t>추후 다른 데이터를 추가하며 </a:t>
              </a:r>
              <a:r>
                <a:rPr lang="en-US" altLang="ko-KR" dirty="0">
                  <a:solidFill>
                    <a:schemeClr val="bg1"/>
                  </a:solidFill>
                </a:rPr>
                <a:t>firebase</a:t>
              </a:r>
              <a:r>
                <a:rPr lang="ko-KR" altLang="en-US" dirty="0">
                  <a:solidFill>
                    <a:schemeClr val="bg1"/>
                  </a:solidFill>
                </a:rPr>
                <a:t>를 다시 사용할 가능성도 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4B9FFAB-20E8-D4C1-52A1-1A28EC320829}"/>
                </a:ext>
              </a:extLst>
            </p:cNvPr>
            <p:cNvSpPr txBox="1"/>
            <p:nvPr/>
          </p:nvSpPr>
          <p:spPr>
            <a:xfrm>
              <a:off x="7654965" y="1917974"/>
              <a:ext cx="218549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Custom </a:t>
              </a:r>
              <a:r>
                <a:rPr lang="ko-KR" altLang="en-US" dirty="0">
                  <a:solidFill>
                    <a:schemeClr val="bg1"/>
                  </a:solidFill>
                </a:rPr>
                <a:t>레시피 입력을 제공할 예정이었으나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사용자가 쓰기에 생각보다 번거로울 것 같아 기존 데이터만 사용하기로 하였다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849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앞으로의 개발 계획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9175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noto"/>
              </a:rPr>
              <a:t>Our</a:t>
            </a:r>
            <a:r>
              <a:rPr lang="ko-KR" altLang="en-US" sz="1100" b="0" i="0" dirty="0">
                <a:solidFill>
                  <a:schemeClr val="bg1"/>
                </a:solidFill>
                <a:effectLst/>
                <a:latin typeface="noto"/>
              </a:rPr>
              <a:t> 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noto"/>
              </a:rPr>
              <a:t>future development plans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1073965" y="3427654"/>
            <a:ext cx="1682895" cy="161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데이터베이스 보완작업 및 어플 사용시의 데이터베이스 오류 해결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가끔 어플이 종료되는 현상이 발생함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832523" y="3427654"/>
            <a:ext cx="1682895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등록된 음식 재료의 유통기한 알림 기능 추가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9359188" y="3427654"/>
            <a:ext cx="1682895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디자인 개선 작업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 테스트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및 발견된 버그 수정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6565931" y="3424365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Z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플립 및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Z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폴드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정상구동 시험</a:t>
            </a:r>
          </a:p>
        </p:txBody>
      </p:sp>
    </p:spTree>
    <p:extLst>
      <p:ext uri="{BB962C8B-B14F-4D97-AF65-F5344CB8AC3E}">
        <p14:creationId xmlns:p14="http://schemas.microsoft.com/office/powerpoint/2010/main" val="1441345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감사합니다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0" y="1504069"/>
            <a:ext cx="2175397" cy="50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160</Words>
  <Application>Microsoft Office PowerPoint</Application>
  <PresentationFormat>와이드스크린</PresentationFormat>
  <Paragraphs>39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noto</vt:lpstr>
      <vt:lpstr>나눔스퀘어 ExtraBold</vt:lpstr>
      <vt:lpstr>나눔스퀘어 Light</vt:lpstr>
      <vt:lpstr>Arial</vt:lpstr>
      <vt:lpstr>Arial Nova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우 창희</cp:lastModifiedBy>
  <cp:revision>18</cp:revision>
  <dcterms:created xsi:type="dcterms:W3CDTF">2020-09-07T02:34:06Z</dcterms:created>
  <dcterms:modified xsi:type="dcterms:W3CDTF">2022-05-11T05:53:55Z</dcterms:modified>
</cp:coreProperties>
</file>